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3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ECB56C3-11B9-4831-9DD8-6F2023B9387A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280" cy="371124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720" cy="44568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sldNum" idx="9"/>
          </p:nvPr>
        </p:nvSpPr>
        <p:spPr>
          <a:xfrm>
            <a:off x="3851280" y="9431640"/>
            <a:ext cx="2934720" cy="4849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AC41B2-67B4-4798-9CF4-97EFD6883EF6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280" cy="3711240"/>
          </a:xfrm>
          <a:prstGeom prst="rect">
            <a:avLst/>
          </a:prstGeom>
          <a:ln w="0">
            <a:noFill/>
          </a:ln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720" cy="44568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34720" cy="4849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383D40-DF16-497B-836F-26BAF8E6F248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280" cy="3711240"/>
          </a:xfrm>
          <a:prstGeom prst="rect">
            <a:avLst/>
          </a:prstGeom>
          <a:ln w="0">
            <a:noFill/>
          </a:ln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720" cy="44568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34720" cy="4849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9A36BD-314F-4341-8406-E353B9049F70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033799-353D-4012-A088-5BC0D8BC65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2CE6B5-40F1-4411-A369-1660C75DD8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4CBC0C-3682-4562-851C-DBA4BED1A1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1F3446-C48B-4FCA-8AB0-F452B4E570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20AE1F-2366-4D6B-BAA2-C0F0A2722C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6AEBC0-53C9-4B2F-9F71-C402B74A81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D2E777-FBAC-4DBD-92E1-EB0FC03B16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9FD831-5EC9-42E4-BD3F-60992FF2CF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B17A77-420D-48BD-9349-8D5C7D553F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1B0397-D2FE-48FD-B15E-96B7B890FD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5443F0-0E35-4C63-A83A-6AD533A3C3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E1E80E-C4C7-47E3-9242-B32BF10122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3400" cy="3488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5400" cy="3488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6120" cy="56664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49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0320" cy="54972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0320" cy="6091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7240" cy="2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7240" cy="2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91379A-2E7A-4DA2-A732-3C54E4392BFC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39400" cy="2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535D7D-B89E-40D6-B70E-670171BA058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F0C648-7F36-44E5-B6ED-029D8AE1688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200" cy="109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5640" cy="51786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35A9E1-78B8-4095-B6E1-D3157AE5CD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7C93F7-EEFB-40A0-A034-F9468AC0151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"/>
          <p:cNvSpPr/>
          <p:nvPr/>
        </p:nvSpPr>
        <p:spPr>
          <a:xfrm>
            <a:off x="0" y="620280"/>
            <a:ext cx="332172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0" y="643824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4E4F5E8-5766-4E63-BB38-3BC5539C19F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6080" cy="4357080"/>
          </a:xfrm>
          <a:prstGeom prst="rect">
            <a:avLst/>
          </a:prstGeom>
          <a:ln w="0">
            <a:noFill/>
          </a:ln>
        </p:spPr>
      </p:pic>
      <p:sp>
        <p:nvSpPr>
          <p:cNvPr id="658" name=""/>
          <p:cNvSpPr/>
          <p:nvPr/>
        </p:nvSpPr>
        <p:spPr>
          <a:xfrm>
            <a:off x="363240" y="1195560"/>
            <a:ext cx="84427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61000" cy="367128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3668400" y="5493600"/>
            <a:ext cx="522612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50E8E8-7560-486D-BF01-F546E0BD8151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"/>
          <p:cNvSpPr/>
          <p:nvPr/>
        </p:nvSpPr>
        <p:spPr>
          <a:xfrm>
            <a:off x="0" y="620280"/>
            <a:ext cx="123804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0" y="643824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F3CED76-C78D-4856-80CD-C8751E7C19B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363240" y="1195560"/>
            <a:ext cx="83188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5697360" y="3074400"/>
            <a:ext cx="309096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3840" cy="3457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29A0FB-4CE1-455E-9F49-2FFDD74F6057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"/>
          <p:cNvSpPr/>
          <p:nvPr/>
        </p:nvSpPr>
        <p:spPr>
          <a:xfrm>
            <a:off x="0" y="620280"/>
            <a:ext cx="123804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0" y="643824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88BED7-4F70-4AB8-AB31-5C531BBF38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1453320" y="773280"/>
            <a:ext cx="60321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59520" cy="1232640"/>
          </a:xfrm>
          <a:prstGeom prst="rect">
            <a:avLst/>
          </a:prstGeom>
          <a:ln w="0">
            <a:noFill/>
          </a:ln>
        </p:spPr>
      </p:pic>
      <p:pic>
        <p:nvPicPr>
          <p:cNvPr id="670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4040" cy="359496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6120" cy="345456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7400" cy="783000"/>
          </a:xfrm>
          <a:prstGeom prst="rect">
            <a:avLst/>
          </a:prstGeom>
          <a:ln w="0">
            <a:noFill/>
          </a:ln>
        </p:spPr>
      </p:pic>
      <p:sp>
        <p:nvSpPr>
          <p:cNvPr id="673" name=""/>
          <p:cNvSpPr/>
          <p:nvPr/>
        </p:nvSpPr>
        <p:spPr>
          <a:xfrm>
            <a:off x="2640240" y="1128240"/>
            <a:ext cx="284184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34F15A-56BA-4967-B70E-6F81F2B82D09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200" cy="74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Biostatistiques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Rectangle 2"/>
          <p:cNvSpPr/>
          <p:nvPr/>
        </p:nvSpPr>
        <p:spPr>
          <a:xfrm>
            <a:off x="1925640" y="748080"/>
            <a:ext cx="5281200" cy="52812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7560" cy="29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Espace réservé du texte 3"/>
          <p:cNvSpPr/>
          <p:nvPr/>
        </p:nvSpPr>
        <p:spPr>
          <a:xfrm>
            <a:off x="5404680" y="5121720"/>
            <a:ext cx="358416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Dates du stage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0" y="6458760"/>
            <a:ext cx="82296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80CA08-78F7-4167-AEAC-2561B493485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D2969C-E13C-4640-87A6-13DFEC0B0C7D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"/>
          <p:cNvSpPr/>
          <p:nvPr/>
        </p:nvSpPr>
        <p:spPr>
          <a:xfrm>
            <a:off x="0" y="620640"/>
            <a:ext cx="1709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SOMMAIRE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1423440" y="1399680"/>
            <a:ext cx="5882760" cy="35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Présentation de la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Extraction du texte des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Différents moteurs de recherche et démonstrations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-Moteur par mot-clé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Explication détaillée du 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30C96-3148-43F0-A94D-95954715D725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4910400" y="638280"/>
            <a:ext cx="3408840" cy="888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3987000" y="2410200"/>
            <a:ext cx="585000" cy="487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4004640" y="2685600"/>
            <a:ext cx="3588840" cy="1428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5792400" y="4114800"/>
            <a:ext cx="360" cy="324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120" y="4102560"/>
            <a:ext cx="2454480" cy="14353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33 protocoles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 flipH="1">
            <a:off x="2587320" y="3747960"/>
            <a:ext cx="1621440" cy="85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3519360" y="4421520"/>
            <a:ext cx="4604760" cy="16736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40 PDF d’essais cliniques ou RIPH1 avec inclusions au moins commencées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0" y="620640"/>
            <a:ext cx="26931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0" y="6437160"/>
            <a:ext cx="82296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3B8D64-AA9F-49E1-89F3-F34462CF413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1259640" y="1192320"/>
            <a:ext cx="3320640" cy="1377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 flipH="1">
            <a:off x="4572000" y="1320480"/>
            <a:ext cx="584640" cy="345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9259B0-C264-48E6-8D85-A5ED0E4652D6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"/>
          <p:cNvSpPr/>
          <p:nvPr/>
        </p:nvSpPr>
        <p:spPr>
          <a:xfrm>
            <a:off x="0" y="620640"/>
            <a:ext cx="221292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0" y="643824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FF7B214-7DBC-4575-B5B8-CA3CABAB2C7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3649680" y="3375360"/>
            <a:ext cx="2798640" cy="206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4760" cy="505800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1280" cy="249732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1440" cy="265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90E881-4859-4FCB-8C4E-739DBD861268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"/>
          <p:cNvSpPr/>
          <p:nvPr/>
        </p:nvSpPr>
        <p:spPr>
          <a:xfrm>
            <a:off x="0" y="620280"/>
            <a:ext cx="353484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MOTEURS DE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0" y="643824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9EF64D-7A48-409C-8B7D-7E24F71A638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4988160" y="1137240"/>
            <a:ext cx="284184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les documents les plus pertinents basés sur la fréquence et la pertinence d’un terme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236520" y="2195640"/>
            <a:ext cx="3096720" cy="2172600"/>
          </a:xfrm>
          <a:prstGeom prst="rect">
            <a:avLst/>
          </a:prstGeom>
          <a:ln w="0">
            <a:noFill/>
          </a:ln>
        </p:spPr>
      </p:pic>
      <p:sp>
        <p:nvSpPr>
          <p:cNvPr id="702" name=""/>
          <p:cNvSpPr/>
          <p:nvPr/>
        </p:nvSpPr>
        <p:spPr>
          <a:xfrm flipV="1">
            <a:off x="1523880" y="1958400"/>
            <a:ext cx="3322800" cy="146196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3" name=""/>
          <p:cNvSpPr/>
          <p:nvPr/>
        </p:nvSpPr>
        <p:spPr>
          <a:xfrm>
            <a:off x="1949040" y="4084920"/>
            <a:ext cx="2738160" cy="104544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"/>
          <p:cNvSpPr/>
          <p:nvPr/>
        </p:nvSpPr>
        <p:spPr>
          <a:xfrm flipV="1">
            <a:off x="1320120" y="3632760"/>
            <a:ext cx="3446640" cy="13320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"/>
          <p:cNvSpPr/>
          <p:nvPr/>
        </p:nvSpPr>
        <p:spPr>
          <a:xfrm>
            <a:off x="4957200" y="2833560"/>
            <a:ext cx="323352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4914720" y="4622400"/>
            <a:ext cx="3986640" cy="9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du protocole et  cherchez des informations dans ce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EB270-67CC-413A-8445-FD1A52117EF2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0" y="629280"/>
            <a:ext cx="178740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F12ABD-AAB8-4FF3-A08B-9C063D17C1A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8640" y="1116000"/>
            <a:ext cx="9072720" cy="4891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E2D4B0-16A1-46D0-B4A6-0AC558AE7AC7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0" y="620280"/>
            <a:ext cx="98100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7A6B7F-EC65-4172-85A0-9FEAC2A9535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800" cy="4356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7148F9-3EF6-40BB-943C-8175AF414DA0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1680" cy="28929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499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4200" cy="23900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4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33B117-345F-4E77-9D67-17D4D62C661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201FCD-B05F-4C2B-A1AB-B035513F6C89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620280"/>
            <a:ext cx="98100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B52BC2-6041-4A1A-A575-2DF5F9A6ABC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800" cy="4356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9ED064-F3D7-4D7D-8675-7121B25CE6D8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"/>
          <p:cNvSpPr/>
          <p:nvPr/>
        </p:nvSpPr>
        <p:spPr>
          <a:xfrm>
            <a:off x="0" y="620280"/>
            <a:ext cx="98100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91A2D0-7377-4DE9-BA06-6FBA80D25A4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800" cy="4356000"/>
          </a:xfrm>
          <a:prstGeom prst="rect">
            <a:avLst/>
          </a:prstGeom>
          <a:ln w="0">
            <a:noFill/>
          </a:ln>
        </p:spPr>
      </p:pic>
      <p:sp>
        <p:nvSpPr>
          <p:cNvPr id="719" name=""/>
          <p:cNvSpPr/>
          <p:nvPr/>
        </p:nvSpPr>
        <p:spPr>
          <a:xfrm>
            <a:off x="6468120" y="5608440"/>
            <a:ext cx="171720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20F99-3C87-4FC8-928A-194F05D55F43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"/>
          <p:cNvSpPr/>
          <p:nvPr/>
        </p:nvSpPr>
        <p:spPr>
          <a:xfrm>
            <a:off x="0" y="611640"/>
            <a:ext cx="2647080" cy="41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0C1B16-17C5-4BA2-A8F0-5B799E44646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373320" y="1812240"/>
            <a:ext cx="3235320" cy="2724840"/>
          </a:xfrm>
          <a:prstGeom prst="rect">
            <a:avLst/>
          </a:prstGeom>
          <a:ln w="0">
            <a:noFill/>
          </a:ln>
        </p:spPr>
      </p:pic>
      <p:pic>
        <p:nvPicPr>
          <p:cNvPr id="723" name="" descr=""/>
          <p:cNvPicPr/>
          <p:nvPr/>
        </p:nvPicPr>
        <p:blipFill>
          <a:blip r:embed="rId2"/>
          <a:stretch/>
        </p:blipFill>
        <p:spPr>
          <a:xfrm>
            <a:off x="3881520" y="2640240"/>
            <a:ext cx="2406240" cy="912600"/>
          </a:xfrm>
          <a:prstGeom prst="rect">
            <a:avLst/>
          </a:prstGeom>
          <a:ln w="0">
            <a:noFill/>
          </a:ln>
        </p:spPr>
      </p:pic>
      <p:sp>
        <p:nvSpPr>
          <p:cNvPr id="724" name=""/>
          <p:cNvSpPr/>
          <p:nvPr/>
        </p:nvSpPr>
        <p:spPr>
          <a:xfrm>
            <a:off x="0" y="4777560"/>
            <a:ext cx="44110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6361560" y="2887560"/>
            <a:ext cx="25858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3"/>
          <a:stretch/>
        </p:blipFill>
        <p:spPr>
          <a:xfrm>
            <a:off x="4544640" y="4127760"/>
            <a:ext cx="1886400" cy="459720"/>
          </a:xfrm>
          <a:prstGeom prst="rect">
            <a:avLst/>
          </a:prstGeom>
          <a:ln w="0">
            <a:noFill/>
          </a:ln>
        </p:spPr>
      </p:pic>
      <p:sp>
        <p:nvSpPr>
          <p:cNvPr id="727" name=""/>
          <p:cNvSpPr/>
          <p:nvPr/>
        </p:nvSpPr>
        <p:spPr>
          <a:xfrm>
            <a:off x="3819240" y="4241160"/>
            <a:ext cx="725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dogs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97200" y="1125360"/>
            <a:ext cx="4199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simple : « dogs »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4563360" y="3675960"/>
            <a:ext cx="194904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d1        d2       d3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4314960" y="806400"/>
            <a:ext cx="3534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Calculons le TFIDF de la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4359240" y="1293840"/>
            <a:ext cx="3907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 = 1/1 = 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4376880" y="1728000"/>
            <a:ext cx="2463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IDF = log(4/3) = 0.287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4412520" y="2197440"/>
            <a:ext cx="415512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Matrice de Dogs = [0,0,0,0.287,0...]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4"/>
          <a:stretch/>
        </p:blipFill>
        <p:spPr>
          <a:xfrm>
            <a:off x="6844680" y="4062240"/>
            <a:ext cx="2132280" cy="180324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/>
          <p:nvPr/>
        </p:nvSpPr>
        <p:spPr>
          <a:xfrm>
            <a:off x="6769440" y="3703680"/>
            <a:ext cx="22766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Document 2 x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203760" y="5502600"/>
            <a:ext cx="640584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le document 3 et on trie les résultats pour afficher le meilleur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E86B48-BAF8-43BD-9F54-6BC17CA327DD}" type="slidenum">
              <a:t>112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"/>
          <p:cNvSpPr/>
          <p:nvPr/>
        </p:nvSpPr>
        <p:spPr>
          <a:xfrm>
            <a:off x="0" y="637920"/>
            <a:ext cx="265572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8425440" y="6485400"/>
            <a:ext cx="71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FF7340-78A6-4155-852F-803D8D2B543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1027800" y="1559880"/>
            <a:ext cx="6760080" cy="36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6EFD75-56FF-41E4-9F4C-DC65F65A3545}" type="slidenum">
              <a:t>113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099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3920" cy="17802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89920" cy="14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0320" cy="3499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B64781-B55C-4DD0-B3E9-81328BAFC5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22C7FA-F1C5-432D-A12F-E9FEE76E033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899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3560" cy="257904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8992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0160" cy="7099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3181F4-F166-44D7-B5DE-6C5A72543A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9EF2E4-EE1F-402B-BC4C-3B5BB67B03C2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899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3560" cy="12736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B5A22F-E6B3-4A66-A45E-C998CFEE06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0D4B3F-1AE3-414E-A49C-9C881B0DDE8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699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7840" cy="19699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29920" cy="19724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899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899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1360BD-1681-4CF5-95C3-4CC9511FF5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06032C-4077-457E-BBB2-082361422D0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699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3160" cy="15667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2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5200" cy="21499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299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699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E5AA70-1ECD-414C-A434-C6B140836E9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2ABF80-3D30-4110-BB39-0E5978CAC47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89920" cy="46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417ED7-FD80-4B25-85B9-A896DE5BB6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064D0-9EA7-4FDD-BFE8-68A9B37169C0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6960" cy="19699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09920" cy="7099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9000" cy="19594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29920" cy="19357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09920" cy="7099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0400" cy="19699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0280" cy="11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05862B-E533-4FAB-B2EE-D2DD4F72E0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3BC82-2230-4527-B661-70838C1B9F2D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3920" cy="29502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09920" cy="30337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C45C4D-6E09-4A20-B082-0BE32A4DD8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21EC10-E162-4309-BA7C-2C0DB37BECA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49920" cy="4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200" cy="74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1200" cy="52812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7560" cy="294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160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78E1723-918F-491D-9E40-E08427DC439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D91726-2CD5-47AA-B1F0-1E63BF6BC39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89920" cy="14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7640" cy="33181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1120" cy="33433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6B0A6C2-840F-4A3B-AE48-CB37579F1B0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5FF4C0-E41E-4282-95C5-2BEB20249F5E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02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8120" cy="44168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2560" cy="8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5360A0-282E-4AFB-89C4-8B800E0568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F341CD-E724-4C21-A3ED-88A45808E9D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3C5126-6167-4833-95E3-DE2EEBF6F3F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F6284B-456E-4C7E-B1D1-40D17C2F7928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1480" cy="46630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06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6A7641E-16D3-417F-BAD2-C1793F4439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54FFBD-7889-4BBC-94ED-933A6BC3B166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0640" cy="5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3320" cy="46706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8DEA41-0F59-4419-875A-464A2B67F6D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B997F-7246-407F-93CD-85C2D5BDD890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7760" cy="49946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4C88B5-E733-4ED5-AD33-E5FA99FC57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2E81DA-A584-4F68-BA9E-35CAD694617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3240" cy="50569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2B7B77-192B-4B11-8C8A-582A97B4DD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97354-A0E1-48C9-9EC8-9D6BDDD3E88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0320" cy="20628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75080" cy="16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6DB78D-E093-4EBE-94BE-0CA79134944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98F430-8DDD-45C6-8844-BE003A8C62E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C96C611-CD0B-4948-A7E8-5311276FD3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1000" cy="4378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5D41ED-48E4-43DA-ADB4-A68691E7B33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0C63C3-99A3-4AC9-991F-47A0F11E39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79480" cy="5383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9B6B72-7CBB-445E-A8D6-651129CA1A6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200" cy="109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08840" cy="888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88840" cy="888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4884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88840" cy="8888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48840" cy="12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59280" cy="11696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C5585A-CD5A-4396-ADAF-593F683F215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5527E4-0338-4EA4-95C1-2A82956C1206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0640" cy="17906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0640" cy="17906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0640" cy="179064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EF010F-79AD-4699-8635-0BFED860EE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9827AD-A04E-4454-B483-35614CDB7914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19320" cy="13006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2200" cy="13464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4280" cy="11476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08CBA4-9F42-493B-A7D4-6661343735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44AC74-642C-46B3-AF52-2AA86B20281F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02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59680" cy="10342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7840" cy="10342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4280" cy="9907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466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55B5B9-A34E-4F2B-8D2A-55E5ED954E5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29C58-FBE7-4008-8BB5-9575310DB54C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4280" cy="44107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6FCFE0-8C85-4424-9E37-FA15FCD6D83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8957BC-2A9D-4F69-B97F-613654123FD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E04B80-8063-4185-B34A-9973DC8430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DE74DB-B8D8-4AD6-BB79-B4DB1430EBC5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6160" cy="48186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ED66AC-3B32-49D3-A595-82C1A888D86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62D4E5-4351-4BBE-A55E-27496FB9EE29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6160" cy="33930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60EF54B-D83F-4B43-B0D1-A67CF12F05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954E93-9FB6-42FA-A970-6BF599BA007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2440" cy="44262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2BC8F8-5F71-4CA9-8F3E-A17070449D5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E5C3B9-C8C6-4D61-96B1-ED64A329664F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5040" cy="39610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E7CE88-3EB1-463B-9F36-0DCA05A1C4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93E61F-0ED0-4D6D-A47C-0E9B4DD226A3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9240" cy="23173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1680" cy="215136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D376E8-7180-4D31-A3E2-418BE6B0C93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AFA2CF-EA0E-4E92-AE69-1CFB2454F54D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8840" cy="50288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57D510-3687-4974-86E9-49C9AFD5FC5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492C37-850F-464F-8CE1-FA7B3970ED73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7760" cy="50205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34B82B-59E9-448D-AEB1-3B0E9804089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279291-5933-40C5-B744-5D7D0240BC34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0480" cy="182736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360" y="2160360"/>
            <a:ext cx="910080" cy="549000"/>
          </a:xfrm>
          <a:custGeom>
            <a:avLst/>
            <a:gdLst>
              <a:gd name="textAreaLeft" fmla="*/ -4320 w 910080"/>
              <a:gd name="textAreaRight" fmla="*/ 914400 w 910080"/>
              <a:gd name="textAreaTop" fmla="*/ 0 h 549000"/>
              <a:gd name="textAreaBottom" fmla="*/ 557640 h 5490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136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45640" y="3953520"/>
            <a:ext cx="733680" cy="735840"/>
          </a:xfrm>
          <a:custGeom>
            <a:avLst/>
            <a:gdLst>
              <a:gd name="textAreaLeft" fmla="*/ -4320 w 733680"/>
              <a:gd name="textAreaRight" fmla="*/ 738000 w 733680"/>
              <a:gd name="textAreaTop" fmla="*/ 0 h 735840"/>
              <a:gd name="textAreaBottom" fmla="*/ 744480 h 7358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1000" cy="7740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136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A6DE44-0C59-4BAF-A772-F2F4F8C3CF1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19D0DC-8504-4F4B-A074-FF498C6315DD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136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136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1440" cy="8719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2936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0920" cy="24372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17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8920" cy="3517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9F151E-B488-41A9-8BDA-094AC3CEF3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EF5F68-2063-4FEB-B36D-AC43A742B9B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3160" cy="13618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1360" cy="332748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5240" cy="23533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7ACBD2-990A-48E3-8EC8-75041492BB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4164C-C7EF-462E-A881-2268E35CBE2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136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89360" cy="12718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2320" cy="32313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855598-DF9A-4CE5-BFD8-7EB62B1583F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E01B59-CF1C-4405-8362-B4BD0A9D5D6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1360" cy="8913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1360" cy="11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1360" cy="8913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1360" cy="13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1720" cy="26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70C8DD-887F-48D8-84CB-979E404DD35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17200" y="1468800"/>
            <a:ext cx="531360" cy="8913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2200" y="3846960"/>
            <a:ext cx="531360" cy="8913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01D623-9C58-4D47-A710-7B02F32FCC2D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8240" cy="41317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766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2996B6-1DAB-4D0E-AAB9-05752BDE6B0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4A5429-2E4E-4D82-8A26-F66A35B9458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6118BB-F041-475E-831F-D7A7096F29E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76EFC8-DB29-4228-A3A6-48051F562BF1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6320" cy="43128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42797B-3F07-479A-A7B8-7F9D2BDC05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5E34B8-0173-42E6-A5DE-8F7DE042C236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6880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85040" cy="21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2556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36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6808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98E66F-A0FF-44A7-B1F3-B88F8551CD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41F228-D4DF-4979-BE9C-4BB208ADDD40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1200" cy="95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288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68840" cy="23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68840" cy="21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0884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A3F815-A285-4859-9D5B-F2C52C80F6D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DBB863-03D5-49EE-85BD-2DF7AD8DE96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9000" cy="416808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2BDC08-A7AE-4AB7-ABF9-44D8899986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1E594D-006C-429B-A233-955344C9569D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24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8520" cy="386100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0400" cy="21027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7D8EED-7E4A-4EF6-B68F-143B076EA3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9351E3-D59E-40AC-B30D-43E39F5A15F8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4920" cy="43815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E97E7D-B1F2-4F1F-ABAD-07483BAF83B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A7F348-CD99-4E1A-AC28-5770370AF3D1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24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7280" cy="36493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6400" cy="107244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4677AEE-ADA6-4DF8-8A8F-CB23A8B00B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1A0AB4-EAA7-4193-BCC1-269B02E3E092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1880" cy="49071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1BCAE7-FD42-4437-93B0-DE8F1690EA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F49F1-5825-421A-BB7B-CD43FBC4C871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4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2440" cy="21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088992-D25C-455D-908D-19049CC725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BC47C5-6BC2-414C-BE52-4BEA38D0C114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0040" cy="352044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93DEAC3-51C1-4569-B7CD-6860CE4081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DD0A7-2C3E-4801-9851-191355457E41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8752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2440" cy="223524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69D1B5-D611-45F5-BC34-1B2E78F575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328FB8-C580-4E1D-8C16-485790B1BB66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4320" cy="276732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79280" cy="23324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6540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24151B-F3BA-4745-B998-8B26DA1028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7499F8-8A70-4102-ACF6-66D2ED5FFE51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2800" cy="13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2800" cy="13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2800" cy="13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02E890-6078-40AC-90D8-BF252B78F1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16C7B-0275-4BE2-A0AE-BC7A7ED1AA65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888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8884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27960" cy="187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08840" cy="10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05900F-7FFE-4AAC-A55D-9B01CC7D84D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898CA6-F6EA-4194-BDC0-E144824539D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8B00BB-411E-4A18-AF93-37A87EF52D7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9B68C2-AF2D-49B9-82D7-6F46AF656DC4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A72C31-9518-4214-9B59-6661566CCC8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280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06400" cy="12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B91431-67A8-495F-BAAA-7421000960E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1680" cy="295416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7960" cy="13521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280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3F8018-205F-4786-8E00-F6327C799FDE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2204F7-0276-4DE1-841D-CECA6C6CE27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0720" cy="474012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C9A3EE-CAAF-473F-ADC5-AF1D065AF10C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903A59-A262-4F09-AB46-617B6E73707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1880" cy="4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1440" cy="4651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316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45309-46B1-4CE8-A09A-944CD7D5785A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2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ACC6B3-32B4-4042-BB4F-F88635C9C2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85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3160" cy="8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4E4572-75C6-4285-8146-59568704F407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852F65-DCC6-4A33-8DD7-EB25BEF2D83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AFF64-68D1-4F32-A5C1-F6D29A2BD1CA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352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9B031F-0053-4DA5-8934-C066BB81210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45F039-3B5D-4EF4-9628-E0C3D61D369D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3520" cy="23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57520" cy="21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64BDC1-02C1-42D7-BEFA-2059B2BB960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EAB026-7BFC-4B7C-84FB-1424AFA0626E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6520" cy="549504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3520" cy="469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F0607BD-E029-4628-BB73-E48EDA001C4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A45AFC-D4A9-4B6C-B085-865C4CD2D4C5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352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8960" cy="5745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224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5800" cy="205056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CA3CFB-83A8-4602-BE17-F5BC5885FB5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77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295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3520" cy="4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84BE38-F92A-4254-9437-83A3C61F68A4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37200" cy="43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1240" cy="37962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49360" cy="41014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3C2035-824B-4625-9C7A-D5B2E816755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D44D0E-6D97-45F7-AD8E-663724301F6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5FC7A6-1DF7-4DB1-B049-366DDA283596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81F016-8179-44E8-AC0E-298E071E06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DD9A09-EB8A-47CE-9940-6A569457C269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3880" cy="16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3880" cy="19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3880" cy="14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3880" cy="297216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5A69C8-8BF5-46F5-9D00-F2A473BAC99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9143CB-4E90-40A3-B437-4E5CC73B4A6D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8760" cy="232524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4640" cy="179352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4640" cy="157428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A09037-89CB-4E46-B7B2-0082E82511C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C5694B-BB5D-4C86-8D6C-909D31291205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388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7920" cy="34380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4A24EF-8E38-4852-BC17-3552466986E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BA2E0E-ADB1-449F-BC1D-22125F28BDA0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D3DC82-8655-4DFB-97CA-117775B28A6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D7BA59-1AFF-478F-AA5E-DAFD6DD6E443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0760" cy="19188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2520" cy="19188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4360" cy="118260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6732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4240" cy="77112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582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7800" cy="156780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59320" cy="178452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8D54CF-A164-4A2A-89B2-596FE5E66D0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E08CAF-128E-4830-BDDA-7B0E1F66FDA6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497B28-7CE5-4A1B-82A9-36B7026AE81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4240" cy="13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4240" cy="146340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5200" cy="83268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6F30F7-1546-4998-8A04-1A9C95EEF142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F5BEE1-665A-4D9A-B8A7-97BF1D88584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84625C-FA33-42FB-A13F-D908E2C46216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69BAA1-5C14-4579-BFD8-2181FFD247E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424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860360" y="1017720"/>
            <a:ext cx="37742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2D2B07-C290-4213-940D-3AF4F19188E9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200" cy="3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0840" cy="52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7640" cy="30409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04CF71-4C62-412E-92A4-00122D10540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6ECC52-E857-4C3A-B42D-83E50B95025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1260000" y="1980000"/>
            <a:ext cx="701568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8654760" y="6432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D514D1-A244-4AEB-9D42-80754C24861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519DC5-BA88-43A1-8B6B-91613A335E82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80000" y="720000"/>
            <a:ext cx="323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40000" y="1440000"/>
            <a:ext cx="359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220000" y="1440000"/>
            <a:ext cx="359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7080" cy="6883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5940000" y="2880000"/>
            <a:ext cx="16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2772000"/>
            <a:ext cx="48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0440" cy="15645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82880" y="3960000"/>
            <a:ext cx="485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877360"/>
            <a:ext cx="913932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904000" y="3960000"/>
            <a:ext cx="2695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3320" cy="22572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3320" cy="17532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48000" y="630936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7DFB86-C28A-4407-AC58-B85FC49A92F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5680" cy="555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71ACC9-20C9-4475-A104-22A08AE1EFA2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180000" y="2520360"/>
            <a:ext cx="39556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2592000" y="720000"/>
            <a:ext cx="323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80000" y="720000"/>
            <a:ext cx="17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1584000"/>
            <a:ext cx="935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4120" cy="31932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5364000" y="1201680"/>
            <a:ext cx="2623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8726760" y="62881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350003-8CF3-4B6F-BB4B-2F57ECCA1A2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3101760"/>
            <a:ext cx="413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7840" cy="27252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5220000" y="2447280"/>
            <a:ext cx="2695680" cy="7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528000" y="4617720"/>
            <a:ext cx="17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7320" cy="23904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5680" cy="21168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0400" cy="26172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5680" cy="21636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7240" cy="23148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2160" cy="23904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4500000"/>
            <a:ext cx="30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6E6989-013F-4A8A-AF91-E22649CC5773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"/>
          <p:cNvSpPr/>
          <p:nvPr/>
        </p:nvSpPr>
        <p:spPr>
          <a:xfrm>
            <a:off x="36000" y="648000"/>
            <a:ext cx="2119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1197720"/>
            <a:ext cx="251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700000" y="1201320"/>
            <a:ext cx="305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5940000" y="1189800"/>
            <a:ext cx="3055320" cy="9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2808000"/>
            <a:ext cx="287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3264840" y="2808000"/>
            <a:ext cx="2130480" cy="10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940000" y="2785320"/>
            <a:ext cx="3055320" cy="91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967040" y="4364280"/>
            <a:ext cx="143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5400" y="4222440"/>
            <a:ext cx="19166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8748000" y="62640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A518DF-028E-4ED9-99E0-809762AAA2E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F13978-B222-4752-848E-0D0F25F916C7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36000" y="720000"/>
            <a:ext cx="3199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60000" y="1440000"/>
            <a:ext cx="107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1980000" y="1440000"/>
            <a:ext cx="2695320" cy="67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220000" y="1440000"/>
            <a:ext cx="2263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340920" y="2880000"/>
            <a:ext cx="397440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762760" y="62881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BDCA6B-CD18-4FE6-B2A4-325D3360839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C73858-C2DE-4FEF-8CA1-7C8E9D0E6047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353160" y="1453320"/>
            <a:ext cx="149760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36000" y="720000"/>
            <a:ext cx="3199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2160000" y="1452600"/>
            <a:ext cx="215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480000" y="1440000"/>
            <a:ext cx="179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360000" y="2633400"/>
            <a:ext cx="341532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360000" y="3537720"/>
            <a:ext cx="205200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2952360" y="4491360"/>
            <a:ext cx="2442960" cy="90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4140000" y="1453680"/>
            <a:ext cx="225252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4500000"/>
            <a:ext cx="215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4140000" y="2592000"/>
            <a:ext cx="4116600" cy="14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762760" y="62521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1DA082-6F0F-4009-B97B-9A5CA8E33C5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34D1F2-EBDF-4E6A-8F7D-14FF255BCF42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720000"/>
            <a:ext cx="52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2440" cy="218988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0160" cy="263592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180000" y="1260000"/>
            <a:ext cx="26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80000" y="4721760"/>
            <a:ext cx="413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8748000" y="62640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0DB021-FD08-421A-B393-ABB12F1E4B2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85CA28-13F9-4BC6-AEAC-5E8A059F225F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"/>
          <p:cNvSpPr/>
          <p:nvPr/>
        </p:nvSpPr>
        <p:spPr>
          <a:xfrm>
            <a:off x="1260000" y="1980000"/>
            <a:ext cx="701568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654760" y="6432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096C8BC-9401-429D-BBEE-82828C88B74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4AC0A5-9BD1-40E1-B98B-73F17E2F3F92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8748000" y="626400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D817F2-400D-4A00-873E-8B6BDD817ED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180000" y="1260000"/>
            <a:ext cx="865188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720000"/>
            <a:ext cx="16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139320" y="2277720"/>
            <a:ext cx="758628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180000" y="3600000"/>
            <a:ext cx="813672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180000" y="4725360"/>
            <a:ext cx="7013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6040" cy="20844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7000" cy="20880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5400" cy="20772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6040" cy="19008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2640" cy="17928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6120" cy="22428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0040" cy="17964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6040" cy="204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528801-F888-45EA-95C0-1C4E4A66AF03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540000" y="1260000"/>
            <a:ext cx="3575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6040" cy="24012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2880000" y="1800000"/>
            <a:ext cx="287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6300000" y="1800000"/>
            <a:ext cx="25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4040" cy="22644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8730000" y="62377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40FD65-3BDB-49F0-A753-C984B369F4E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8B7454-A42E-4751-8B20-792F0F932B53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6920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008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04D9ECA-34F2-404B-A041-B10EC330F8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40BD04-515D-4ED2-8520-E3D1AA0CBC6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180000" y="720000"/>
            <a:ext cx="14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0000" cy="129852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2160000" y="1440000"/>
            <a:ext cx="21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6520" cy="305892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5155200" y="1222920"/>
            <a:ext cx="179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407880" y="4359600"/>
            <a:ext cx="325692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774280" y="625212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371BAE1-A04F-482A-8EFA-700DF7BAB8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367B5-F381-4E29-B4FC-0B04641A489B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8739000" y="621936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B00923-10BE-40C4-B1B9-0ACCFAB220B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12760" y="762120"/>
            <a:ext cx="145800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142200" y="5032800"/>
            <a:ext cx="151092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4511880" y="3154320"/>
            <a:ext cx="202500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2040" cy="17964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0560" cy="71964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2120" cy="17064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0040" cy="46800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0320" cy="536400"/>
          </a:xfrm>
          <a:prstGeom prst="rect">
            <a:avLst/>
          </a:prstGeom>
          <a:ln w="0">
            <a:noFill/>
          </a:ln>
        </p:spPr>
      </p:pic>
      <p:sp>
        <p:nvSpPr>
          <p:cNvPr id="585" name=""/>
          <p:cNvSpPr/>
          <p:nvPr/>
        </p:nvSpPr>
        <p:spPr>
          <a:xfrm>
            <a:off x="318960" y="2583000"/>
            <a:ext cx="271620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3120" cy="1679760"/>
          </a:xfrm>
          <a:prstGeom prst="rect">
            <a:avLst/>
          </a:prstGeom>
          <a:ln w="0">
            <a:noFill/>
          </a:ln>
        </p:spPr>
      </p:pic>
      <p:sp>
        <p:nvSpPr>
          <p:cNvPr id="587" name=""/>
          <p:cNvSpPr/>
          <p:nvPr/>
        </p:nvSpPr>
        <p:spPr>
          <a:xfrm>
            <a:off x="2215080" y="992520"/>
            <a:ext cx="189216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1701720" y="5058720"/>
            <a:ext cx="377028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9F56C8-EBAA-46FA-9E42-7B5FEEDF943D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"/>
          <p:cNvSpPr/>
          <p:nvPr/>
        </p:nvSpPr>
        <p:spPr>
          <a:xfrm>
            <a:off x="1260000" y="1980000"/>
            <a:ext cx="7015680" cy="34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8726760" y="6396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7E55B32-83C0-47C4-AD17-A228D27704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1CCFB3-B522-499C-88F2-A69F0AA903A6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"/>
          <p:cNvSpPr/>
          <p:nvPr/>
        </p:nvSpPr>
        <p:spPr>
          <a:xfrm>
            <a:off x="180000" y="720000"/>
            <a:ext cx="17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82800" y="1853280"/>
            <a:ext cx="377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109440" y="3363480"/>
            <a:ext cx="30592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118080" y="436320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18080" y="5221800"/>
            <a:ext cx="117216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8727480" y="627084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FBD16A-60CB-45F7-B3AA-1A5EF09371F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7840" cy="590760"/>
          </a:xfrm>
          <a:prstGeom prst="rect">
            <a:avLst/>
          </a:prstGeom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3240" cy="613440"/>
          </a:xfrm>
          <a:prstGeom prst="rect">
            <a:avLst/>
          </a:prstGeom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09760" cy="73548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7480" cy="76608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8920" cy="75816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8680" cy="20232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6400" cy="164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323D7-FB84-4C73-85C0-BBD4B4FBC953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"/>
          <p:cNvSpPr/>
          <p:nvPr/>
        </p:nvSpPr>
        <p:spPr>
          <a:xfrm>
            <a:off x="8726760" y="6360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BE64717-D4E9-404C-B41B-C145F5661CB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162360" y="2123280"/>
            <a:ext cx="44596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180000" y="351648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180000" y="791280"/>
            <a:ext cx="37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1760" cy="65916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184320" y="4708800"/>
            <a:ext cx="3090960" cy="34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5760" cy="65916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2240" cy="65916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49920" cy="803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2EC9AF-D3F1-491B-A265-ADF0888C9DF5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8726760" y="6360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F503F5-9099-4BBD-B30F-3F5758BDD5B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124200" y="673560"/>
            <a:ext cx="286776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2840" cy="58320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5022360" y="1154520"/>
            <a:ext cx="393120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6840" cy="24156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4669560" y="2729160"/>
            <a:ext cx="3807000" cy="86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3280" y="1922760"/>
            <a:ext cx="54021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113040" y="3344400"/>
            <a:ext cx="4314240" cy="6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790990-905D-4F17-A7D0-0C850CF25999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"/>
          <p:cNvSpPr/>
          <p:nvPr/>
        </p:nvSpPr>
        <p:spPr>
          <a:xfrm>
            <a:off x="8726760" y="6360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BF26CA-33F7-49CF-8529-06B08680082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150840" y="717840"/>
            <a:ext cx="24778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6280" cy="338760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7160" cy="36252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9120" cy="161208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3880" cy="621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84E0A7-CA86-4C8D-A4F6-A6C5C4755C60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"/>
          <p:cNvSpPr/>
          <p:nvPr/>
        </p:nvSpPr>
        <p:spPr>
          <a:xfrm>
            <a:off x="8726760" y="6360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B5205B4-9534-4017-870B-F1C90840718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177480" y="691200"/>
            <a:ext cx="2664000" cy="7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2320" cy="115488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1360" cy="355140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40040" cy="1786320"/>
          </a:xfrm>
          <a:prstGeom prst="rect">
            <a:avLst/>
          </a:prstGeom>
          <a:ln w="0">
            <a:noFill/>
          </a:ln>
        </p:spPr>
      </p:pic>
      <p:pic>
        <p:nvPicPr>
          <p:cNvPr id="632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7640" cy="280512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7240" cy="283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55DD05-13AB-44A2-9945-591B4F839826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88560" y="646920"/>
            <a:ext cx="215028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3160" cy="135288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6680" cy="202320"/>
          </a:xfrm>
          <a:prstGeom prst="rect">
            <a:avLst/>
          </a:prstGeom>
          <a:ln w="0">
            <a:noFill/>
          </a:ln>
        </p:spPr>
      </p:pic>
      <p:sp>
        <p:nvSpPr>
          <p:cNvPr id="637" name=""/>
          <p:cNvSpPr/>
          <p:nvPr/>
        </p:nvSpPr>
        <p:spPr>
          <a:xfrm>
            <a:off x="4687200" y="965520"/>
            <a:ext cx="37450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177480" y="2986560"/>
            <a:ext cx="4011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39960" cy="18720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2600" cy="438480"/>
          </a:xfrm>
          <a:prstGeom prst="rect">
            <a:avLst/>
          </a:prstGeom>
          <a:ln w="0">
            <a:noFill/>
          </a:ln>
        </p:spPr>
      </p:pic>
      <p:pic>
        <p:nvPicPr>
          <p:cNvPr id="641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8320" cy="400320"/>
          </a:xfrm>
          <a:prstGeom prst="rect">
            <a:avLst/>
          </a:prstGeom>
          <a:ln w="0">
            <a:noFill/>
          </a:ln>
        </p:spPr>
      </p:pic>
      <p:pic>
        <p:nvPicPr>
          <p:cNvPr id="642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5280" cy="38520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7120" cy="42336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19920" cy="24804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6240" cy="39276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6640" cy="18720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7680" cy="129996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1680" cy="122940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/>
          <p:nvPr/>
        </p:nvSpPr>
        <p:spPr>
          <a:xfrm>
            <a:off x="8726760" y="6387480"/>
            <a:ext cx="5187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44930A-BCD0-41DD-8E93-984D597FECF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ACF4C5-E1E1-41FF-9804-557507A68B5B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3CE781-20FC-41C0-9046-54DFE0EBEA24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22907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2025-07-03T18:17:44Z</dcterms:modified>
  <cp:revision>1496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